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46" d="100"/>
          <a:sy n="246" d="100"/>
        </p:scale>
        <p:origin x="9144" y="7674"/>
      </p:cViewPr>
      <p:guideLst>
        <p:guide orient="horz" pos="3264"/>
        <p:guide pos="11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AFCE-0CFE-4CC1-8971-78E8A927DB0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8334-D2AB-4DCE-9E29-0D7A452AA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AFCE-0CFE-4CC1-8971-78E8A927DB0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8334-D2AB-4DCE-9E29-0D7A452AA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AFCE-0CFE-4CC1-8971-78E8A927DB0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8334-D2AB-4DCE-9E29-0D7A452AA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AFCE-0CFE-4CC1-8971-78E8A927DB0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8334-D2AB-4DCE-9E29-0D7A452AA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AFCE-0CFE-4CC1-8971-78E8A927DB0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8334-D2AB-4DCE-9E29-0D7A452AA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AFCE-0CFE-4CC1-8971-78E8A927DB0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8334-D2AB-4DCE-9E29-0D7A452AA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AFCE-0CFE-4CC1-8971-78E8A927DB0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8334-D2AB-4DCE-9E29-0D7A452AA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AFCE-0CFE-4CC1-8971-78E8A927DB0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8334-D2AB-4DCE-9E29-0D7A452AA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AFCE-0CFE-4CC1-8971-78E8A927DB0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8334-D2AB-4DCE-9E29-0D7A452AA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AFCE-0CFE-4CC1-8971-78E8A927DB0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8334-D2AB-4DCE-9E29-0D7A452AA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AFCE-0CFE-4CC1-8971-78E8A927DB0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8334-D2AB-4DCE-9E29-0D7A452AA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1AFCE-0CFE-4CC1-8971-78E8A927DB0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18334-D2AB-4DCE-9E29-0D7A452AA8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s.yimg.com/aah/metroline/grandstream-gxp2170-ip-phone-27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27654"/>
            <a:ext cx="2062724" cy="2082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046915"/>
            <a:ext cx="2307972" cy="2377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3319" y="609600"/>
            <a:ext cx="2582088" cy="200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31777" y="4114800"/>
            <a:ext cx="2317023" cy="2253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69003" y="4060261"/>
            <a:ext cx="2700430" cy="2416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 descr="https://s.yimg.com/aah/metroline/grandstream-gx2140-ip-phone-22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39939" y="631742"/>
            <a:ext cx="2388891" cy="2100263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1219201" y="2582485"/>
            <a:ext cx="1752599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b="1" dirty="0"/>
              <a:t>Grandstream </a:t>
            </a:r>
            <a:r>
              <a:rPr lang="en-US" sz="1200" b="1" dirty="0" smtClean="0"/>
              <a:t>GXP2170</a:t>
            </a:r>
            <a:endParaRPr lang="en-US" sz="1200" b="1" dirty="0"/>
          </a:p>
        </p:txBody>
      </p:sp>
      <p:sp>
        <p:nvSpPr>
          <p:cNvPr id="17" name="Rectangle 16"/>
          <p:cNvSpPr/>
          <p:nvPr/>
        </p:nvSpPr>
        <p:spPr>
          <a:xfrm>
            <a:off x="4343401" y="2582485"/>
            <a:ext cx="1752599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b="1" dirty="0"/>
              <a:t>Grandstream </a:t>
            </a:r>
            <a:r>
              <a:rPr lang="en-US" sz="1200" b="1" dirty="0" smtClean="0"/>
              <a:t>GXP2160</a:t>
            </a:r>
            <a:endParaRPr lang="en-US" sz="1200" b="1" dirty="0"/>
          </a:p>
        </p:txBody>
      </p:sp>
      <p:sp>
        <p:nvSpPr>
          <p:cNvPr id="18" name="Rectangle 17"/>
          <p:cNvSpPr/>
          <p:nvPr/>
        </p:nvSpPr>
        <p:spPr>
          <a:xfrm>
            <a:off x="7924800" y="2582485"/>
            <a:ext cx="1447800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b="1" dirty="0" smtClean="0"/>
              <a:t>Grandstream 2140</a:t>
            </a:r>
            <a:endParaRPr lang="en-US" sz="1200" b="1" dirty="0"/>
          </a:p>
        </p:txBody>
      </p:sp>
      <p:sp>
        <p:nvSpPr>
          <p:cNvPr id="19" name="Rectangle 18"/>
          <p:cNvSpPr/>
          <p:nvPr/>
        </p:nvSpPr>
        <p:spPr>
          <a:xfrm>
            <a:off x="1066800" y="6324600"/>
            <a:ext cx="1676400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b="1" dirty="0"/>
              <a:t>Grandstream </a:t>
            </a:r>
            <a:r>
              <a:rPr lang="en-US" sz="1200" b="1" dirty="0" smtClean="0"/>
              <a:t>GXP2135</a:t>
            </a:r>
            <a:endParaRPr lang="en-US" sz="1200" b="1" dirty="0"/>
          </a:p>
        </p:txBody>
      </p:sp>
      <p:sp>
        <p:nvSpPr>
          <p:cNvPr id="20" name="Rectangle 19"/>
          <p:cNvSpPr/>
          <p:nvPr/>
        </p:nvSpPr>
        <p:spPr>
          <a:xfrm>
            <a:off x="4572001" y="6276201"/>
            <a:ext cx="1676399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b="1" dirty="0"/>
              <a:t>Grandstream </a:t>
            </a:r>
            <a:r>
              <a:rPr lang="en-US" sz="1200" b="1" dirty="0" smtClean="0"/>
              <a:t>GXP1630</a:t>
            </a:r>
            <a:endParaRPr lang="en-US" sz="1200" b="1" dirty="0"/>
          </a:p>
        </p:txBody>
      </p:sp>
      <p:sp>
        <p:nvSpPr>
          <p:cNvPr id="21" name="Rectangle 20"/>
          <p:cNvSpPr/>
          <p:nvPr/>
        </p:nvSpPr>
        <p:spPr>
          <a:xfrm>
            <a:off x="7772400" y="6352401"/>
            <a:ext cx="1828799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b="1" dirty="0"/>
              <a:t>Grandstream GXP2130 V2</a:t>
            </a:r>
          </a:p>
        </p:txBody>
      </p:sp>
      <p:pic>
        <p:nvPicPr>
          <p:cNvPr id="1036" name="Picture 12" descr="Image result for grandstream logo 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10000" y="-76200"/>
            <a:ext cx="2514084" cy="838200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762000" y="6665893"/>
            <a:ext cx="2514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2.8 inch (320x240) color-screen LCD</a:t>
            </a:r>
            <a:endParaRPr lang="en-US" sz="800" dirty="0" smtClean="0"/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8 lines 4 </a:t>
            </a:r>
            <a:r>
              <a:rPr lang="en-US" sz="800" dirty="0"/>
              <a:t>SIP accounts, 4 </a:t>
            </a:r>
            <a:r>
              <a:rPr lang="en-US" sz="800" dirty="0" smtClean="0"/>
              <a:t>programmable soft </a:t>
            </a:r>
            <a:r>
              <a:rPr lang="en-US" sz="800" dirty="0"/>
              <a:t>keys</a:t>
            </a:r>
          </a:p>
          <a:p>
            <a:pPr>
              <a:buFont typeface="Arial" pitchFamily="34" charset="0"/>
              <a:buChar char="•"/>
            </a:pPr>
            <a:r>
              <a:rPr lang="en-US" sz="800" dirty="0"/>
              <a:t>Dual </a:t>
            </a:r>
            <a:r>
              <a:rPr lang="en-US" sz="800" dirty="0" smtClean="0"/>
              <a:t>switched </a:t>
            </a:r>
            <a:r>
              <a:rPr lang="en-US" sz="800" dirty="0"/>
              <a:t>Gigabit ports, built-in </a:t>
            </a:r>
            <a:r>
              <a:rPr lang="en-US" sz="800" dirty="0" err="1"/>
              <a:t>PoE</a:t>
            </a:r>
            <a:endParaRPr lang="en-US" sz="800" dirty="0"/>
          </a:p>
          <a:p>
            <a:pPr>
              <a:buFont typeface="Arial" pitchFamily="34" charset="0"/>
              <a:buChar char="•"/>
            </a:pPr>
            <a:r>
              <a:rPr lang="en-US" sz="800" dirty="0"/>
              <a:t>32 </a:t>
            </a:r>
            <a:r>
              <a:rPr lang="en-US" sz="800" dirty="0" smtClean="0"/>
              <a:t>programmable /customizable </a:t>
            </a:r>
            <a:r>
              <a:rPr lang="en-US" sz="800" dirty="0"/>
              <a:t>BLF/speed-dial keys</a:t>
            </a:r>
          </a:p>
          <a:p>
            <a:pPr>
              <a:buFont typeface="Arial" pitchFamily="34" charset="0"/>
              <a:buChar char="•"/>
            </a:pPr>
            <a:r>
              <a:rPr lang="en-US" sz="800" dirty="0"/>
              <a:t>Built-in </a:t>
            </a:r>
            <a:r>
              <a:rPr lang="en-US" sz="800" dirty="0" smtClean="0"/>
              <a:t>Bluetooth</a:t>
            </a:r>
            <a:endParaRPr lang="en-US" sz="800" dirty="0"/>
          </a:p>
          <a:p>
            <a:r>
              <a:rPr lang="en-US" sz="800" dirty="0" smtClean="0"/>
              <a:t>HD </a:t>
            </a:r>
            <a:r>
              <a:rPr lang="en-US" sz="800" dirty="0"/>
              <a:t>audio on speakerphone and handset</a:t>
            </a:r>
          </a:p>
          <a:p>
            <a:r>
              <a:rPr lang="en-US" sz="800" dirty="0"/>
              <a:t>Dual-switched Gigabit ports, integrated </a:t>
            </a:r>
            <a:r>
              <a:rPr lang="en-US" sz="800" dirty="0" err="1"/>
              <a:t>PoE</a:t>
            </a:r>
            <a:endParaRPr lang="en-US" sz="800" dirty="0"/>
          </a:p>
        </p:txBody>
      </p:sp>
      <p:sp>
        <p:nvSpPr>
          <p:cNvPr id="24" name="Rectangle 23"/>
          <p:cNvSpPr/>
          <p:nvPr/>
        </p:nvSpPr>
        <p:spPr>
          <a:xfrm>
            <a:off x="762000" y="2895600"/>
            <a:ext cx="2514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/>
              <a:t>4.3 inch (480x272) color-screen </a:t>
            </a:r>
            <a:r>
              <a:rPr lang="en-US" sz="800" dirty="0" smtClean="0"/>
              <a:t>LCD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12 lines 6 </a:t>
            </a:r>
            <a:r>
              <a:rPr lang="en-US" sz="800" dirty="0"/>
              <a:t>SIP accounts, </a:t>
            </a:r>
            <a:r>
              <a:rPr lang="en-US" sz="800" dirty="0" smtClean="0"/>
              <a:t>5 programmable soft </a:t>
            </a:r>
            <a:r>
              <a:rPr lang="en-US" sz="800" dirty="0"/>
              <a:t>keys</a:t>
            </a:r>
          </a:p>
          <a:p>
            <a:pPr>
              <a:buFont typeface="Arial" pitchFamily="34" charset="0"/>
              <a:buChar char="•"/>
            </a:pPr>
            <a:r>
              <a:rPr lang="en-US" sz="800" dirty="0"/>
              <a:t>Dual </a:t>
            </a:r>
            <a:r>
              <a:rPr lang="en-US" sz="800" dirty="0" smtClean="0"/>
              <a:t>switched </a:t>
            </a:r>
            <a:r>
              <a:rPr lang="en-US" sz="800" dirty="0"/>
              <a:t>Gigabit ports, built-in </a:t>
            </a:r>
            <a:r>
              <a:rPr lang="en-US" sz="800" dirty="0" err="1"/>
              <a:t>PoE</a:t>
            </a:r>
            <a:endParaRPr lang="en-US" sz="800" dirty="0"/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48 programmable /customizable </a:t>
            </a:r>
            <a:r>
              <a:rPr lang="en-US" sz="800" dirty="0"/>
              <a:t>BLF/speed-dial keys</a:t>
            </a:r>
          </a:p>
          <a:p>
            <a:pPr>
              <a:buFont typeface="Arial" pitchFamily="34" charset="0"/>
              <a:buChar char="•"/>
            </a:pPr>
            <a:r>
              <a:rPr lang="en-US" sz="800" dirty="0"/>
              <a:t>Built-in </a:t>
            </a:r>
            <a:r>
              <a:rPr lang="en-US" sz="800" dirty="0" smtClean="0"/>
              <a:t>Bluetooth</a:t>
            </a:r>
            <a:endParaRPr lang="en-US" sz="800" dirty="0"/>
          </a:p>
          <a:p>
            <a:pPr>
              <a:buFont typeface="Arial" pitchFamily="34" charset="0"/>
              <a:buChar char="•"/>
            </a:pPr>
            <a:r>
              <a:rPr lang="en-US" sz="800" dirty="0"/>
              <a:t>HD </a:t>
            </a:r>
            <a:r>
              <a:rPr lang="en-US" sz="800" dirty="0" smtClean="0"/>
              <a:t>audio handset </a:t>
            </a:r>
            <a:r>
              <a:rPr lang="en-US" sz="800" dirty="0"/>
              <a:t>and </a:t>
            </a:r>
            <a:r>
              <a:rPr lang="en-US" sz="800" dirty="0" smtClean="0"/>
              <a:t>speakerphone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5-way </a:t>
            </a:r>
            <a:r>
              <a:rPr lang="en-US" sz="800" dirty="0"/>
              <a:t>audio conferencing </a:t>
            </a:r>
            <a:r>
              <a:rPr lang="en-US" sz="800" dirty="0" smtClean="0"/>
              <a:t>for calls</a:t>
            </a:r>
            <a:endParaRPr lang="en-US" sz="800" dirty="0"/>
          </a:p>
        </p:txBody>
      </p:sp>
      <p:sp>
        <p:nvSpPr>
          <p:cNvPr id="25" name="Rectangle 24"/>
          <p:cNvSpPr/>
          <p:nvPr/>
        </p:nvSpPr>
        <p:spPr>
          <a:xfrm>
            <a:off x="4114800" y="2855893"/>
            <a:ext cx="2514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/>
              <a:t>4.3 inch (480x272) color-screen </a:t>
            </a:r>
            <a:r>
              <a:rPr lang="en-US" sz="800" dirty="0" smtClean="0"/>
              <a:t>LCD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6 lines 6 </a:t>
            </a:r>
            <a:r>
              <a:rPr lang="en-US" sz="800" dirty="0"/>
              <a:t>SIP accounts, </a:t>
            </a:r>
            <a:r>
              <a:rPr lang="en-US" sz="800" dirty="0" smtClean="0"/>
              <a:t>5 programmable soft </a:t>
            </a:r>
            <a:r>
              <a:rPr lang="en-US" sz="800" dirty="0"/>
              <a:t>keys</a:t>
            </a:r>
          </a:p>
          <a:p>
            <a:pPr>
              <a:buFont typeface="Arial" pitchFamily="34" charset="0"/>
              <a:buChar char="•"/>
            </a:pPr>
            <a:r>
              <a:rPr lang="en-US" sz="800" dirty="0"/>
              <a:t>Dual </a:t>
            </a:r>
            <a:r>
              <a:rPr lang="en-US" sz="800" dirty="0" smtClean="0"/>
              <a:t>switched </a:t>
            </a:r>
            <a:r>
              <a:rPr lang="en-US" sz="800" dirty="0"/>
              <a:t>Gigabit ports, built-in </a:t>
            </a:r>
            <a:r>
              <a:rPr lang="en-US" sz="800" dirty="0" err="1"/>
              <a:t>PoE</a:t>
            </a:r>
            <a:endParaRPr lang="en-US" sz="800" dirty="0"/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24 programmable /customizable </a:t>
            </a:r>
            <a:r>
              <a:rPr lang="en-US" sz="800" dirty="0"/>
              <a:t>BLF/speed-dial keys</a:t>
            </a:r>
          </a:p>
          <a:p>
            <a:pPr>
              <a:buFont typeface="Arial" pitchFamily="34" charset="0"/>
              <a:buChar char="•"/>
            </a:pPr>
            <a:r>
              <a:rPr lang="en-US" sz="800" dirty="0"/>
              <a:t>Built-in </a:t>
            </a:r>
            <a:r>
              <a:rPr lang="en-US" sz="800" dirty="0" smtClean="0"/>
              <a:t>Bluetooth</a:t>
            </a:r>
            <a:endParaRPr lang="en-US" sz="800" dirty="0"/>
          </a:p>
          <a:p>
            <a:pPr>
              <a:buFont typeface="Arial" pitchFamily="34" charset="0"/>
              <a:buChar char="•"/>
            </a:pPr>
            <a:r>
              <a:rPr lang="en-US" sz="800" dirty="0"/>
              <a:t>HD </a:t>
            </a:r>
            <a:r>
              <a:rPr lang="en-US" sz="800" dirty="0" smtClean="0"/>
              <a:t>audio handset </a:t>
            </a:r>
            <a:r>
              <a:rPr lang="en-US" sz="800" dirty="0"/>
              <a:t>and </a:t>
            </a:r>
            <a:r>
              <a:rPr lang="en-US" sz="800" dirty="0" smtClean="0"/>
              <a:t>speakerphone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5-way </a:t>
            </a:r>
            <a:r>
              <a:rPr lang="en-US" sz="800" dirty="0"/>
              <a:t>audio conferencing </a:t>
            </a:r>
            <a:r>
              <a:rPr lang="en-US" sz="800" dirty="0" smtClean="0"/>
              <a:t>for calls</a:t>
            </a:r>
            <a:endParaRPr lang="en-US" sz="800" dirty="0"/>
          </a:p>
        </p:txBody>
      </p:sp>
      <p:sp>
        <p:nvSpPr>
          <p:cNvPr id="26" name="Rectangle 25"/>
          <p:cNvSpPr/>
          <p:nvPr/>
        </p:nvSpPr>
        <p:spPr>
          <a:xfrm>
            <a:off x="7467600" y="2895600"/>
            <a:ext cx="2514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/>
              <a:t>4.3 inch (480x272) color-screen </a:t>
            </a:r>
            <a:r>
              <a:rPr lang="en-US" sz="800" dirty="0" smtClean="0"/>
              <a:t>LCD</a:t>
            </a:r>
          </a:p>
          <a:p>
            <a:pPr>
              <a:buFont typeface="Arial" pitchFamily="34" charset="0"/>
              <a:buChar char="•"/>
            </a:pPr>
            <a:r>
              <a:rPr lang="en-US" sz="800" dirty="0"/>
              <a:t>4</a:t>
            </a:r>
            <a:r>
              <a:rPr lang="en-US" sz="800" dirty="0" smtClean="0"/>
              <a:t> lines 4 </a:t>
            </a:r>
            <a:r>
              <a:rPr lang="en-US" sz="800" dirty="0"/>
              <a:t>SIP accounts, 5</a:t>
            </a:r>
            <a:r>
              <a:rPr lang="en-US" sz="800" dirty="0" smtClean="0"/>
              <a:t> programmable soft </a:t>
            </a:r>
            <a:r>
              <a:rPr lang="en-US" sz="800" dirty="0"/>
              <a:t>keys</a:t>
            </a:r>
          </a:p>
          <a:p>
            <a:pPr>
              <a:buFont typeface="Arial" pitchFamily="34" charset="0"/>
              <a:buChar char="•"/>
            </a:pPr>
            <a:r>
              <a:rPr lang="en-US" sz="800" dirty="0"/>
              <a:t>Dual </a:t>
            </a:r>
            <a:r>
              <a:rPr lang="en-US" sz="800" dirty="0" smtClean="0"/>
              <a:t>switched </a:t>
            </a:r>
            <a:r>
              <a:rPr lang="en-US" sz="800" dirty="0"/>
              <a:t>Gigabit ports, built-in </a:t>
            </a:r>
            <a:r>
              <a:rPr lang="en-US" sz="800" dirty="0" err="1"/>
              <a:t>PoE</a:t>
            </a:r>
            <a:endParaRPr lang="en-US" sz="800" dirty="0"/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24 programmable /customizable </a:t>
            </a:r>
            <a:r>
              <a:rPr lang="en-US" sz="800" dirty="0"/>
              <a:t>BLF/speed-dial keys</a:t>
            </a:r>
          </a:p>
          <a:p>
            <a:pPr>
              <a:buFont typeface="Arial" pitchFamily="34" charset="0"/>
              <a:buChar char="•"/>
            </a:pPr>
            <a:r>
              <a:rPr lang="en-US" sz="800" dirty="0"/>
              <a:t>Built-in </a:t>
            </a:r>
            <a:r>
              <a:rPr lang="en-US" sz="800" dirty="0" smtClean="0"/>
              <a:t>Bluetooth</a:t>
            </a:r>
            <a:endParaRPr lang="en-US" sz="800" dirty="0"/>
          </a:p>
          <a:p>
            <a:pPr>
              <a:buFont typeface="Arial" pitchFamily="34" charset="0"/>
              <a:buChar char="•"/>
            </a:pPr>
            <a:r>
              <a:rPr lang="en-US" sz="800" dirty="0"/>
              <a:t>HD </a:t>
            </a:r>
            <a:r>
              <a:rPr lang="en-US" sz="800" dirty="0" smtClean="0"/>
              <a:t>audio handset </a:t>
            </a:r>
            <a:r>
              <a:rPr lang="en-US" sz="800" dirty="0"/>
              <a:t>and </a:t>
            </a:r>
            <a:r>
              <a:rPr lang="en-US" sz="800" dirty="0" smtClean="0"/>
              <a:t>speakerphone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5-way </a:t>
            </a:r>
            <a:r>
              <a:rPr lang="en-US" sz="800" dirty="0"/>
              <a:t>audio conferencing </a:t>
            </a:r>
            <a:r>
              <a:rPr lang="en-US" sz="800" dirty="0" smtClean="0"/>
              <a:t>for calls</a:t>
            </a:r>
            <a:endParaRPr lang="en-US" sz="800" dirty="0"/>
          </a:p>
        </p:txBody>
      </p:sp>
      <p:sp>
        <p:nvSpPr>
          <p:cNvPr id="27" name="Rectangle 26"/>
          <p:cNvSpPr/>
          <p:nvPr/>
        </p:nvSpPr>
        <p:spPr>
          <a:xfrm>
            <a:off x="7467600" y="6629400"/>
            <a:ext cx="2514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2.8 </a:t>
            </a:r>
            <a:r>
              <a:rPr lang="en-US" sz="800" dirty="0"/>
              <a:t>inch </a:t>
            </a:r>
            <a:r>
              <a:rPr lang="en-US" sz="800" dirty="0" smtClean="0"/>
              <a:t>(320x240) </a:t>
            </a:r>
            <a:r>
              <a:rPr lang="en-US" sz="800" dirty="0"/>
              <a:t>color-screen </a:t>
            </a:r>
            <a:r>
              <a:rPr lang="en-US" sz="800" dirty="0" smtClean="0"/>
              <a:t>LCD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3 lines 3 </a:t>
            </a:r>
            <a:r>
              <a:rPr lang="en-US" sz="800" dirty="0"/>
              <a:t>SIP accounts, </a:t>
            </a:r>
            <a:r>
              <a:rPr lang="en-US" sz="800" dirty="0" smtClean="0"/>
              <a:t>4 programmable soft </a:t>
            </a:r>
            <a:r>
              <a:rPr lang="en-US" sz="800" dirty="0"/>
              <a:t>keys</a:t>
            </a:r>
          </a:p>
          <a:p>
            <a:pPr>
              <a:buFont typeface="Arial" pitchFamily="34" charset="0"/>
              <a:buChar char="•"/>
            </a:pPr>
            <a:r>
              <a:rPr lang="en-US" sz="800" dirty="0"/>
              <a:t>Dual </a:t>
            </a:r>
            <a:r>
              <a:rPr lang="en-US" sz="800" dirty="0" smtClean="0"/>
              <a:t>switched </a:t>
            </a:r>
            <a:r>
              <a:rPr lang="en-US" sz="800" dirty="0"/>
              <a:t>Gigabit ports, built-in </a:t>
            </a:r>
            <a:r>
              <a:rPr lang="en-US" sz="800" dirty="0" err="1"/>
              <a:t>PoE</a:t>
            </a:r>
            <a:endParaRPr lang="en-US" sz="800" dirty="0"/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8 programmable /customizable </a:t>
            </a:r>
            <a:r>
              <a:rPr lang="en-US" sz="800" dirty="0"/>
              <a:t>BLF/speed-dial keys</a:t>
            </a:r>
          </a:p>
          <a:p>
            <a:pPr>
              <a:buFont typeface="Arial" pitchFamily="34" charset="0"/>
              <a:buChar char="•"/>
            </a:pPr>
            <a:r>
              <a:rPr lang="en-US" sz="800" dirty="0"/>
              <a:t>Built-in </a:t>
            </a:r>
            <a:r>
              <a:rPr lang="en-US" sz="800" dirty="0" smtClean="0"/>
              <a:t>Bluetooth</a:t>
            </a:r>
            <a:endParaRPr lang="en-US" sz="800" dirty="0"/>
          </a:p>
          <a:p>
            <a:pPr>
              <a:buFont typeface="Arial" pitchFamily="34" charset="0"/>
              <a:buChar char="•"/>
            </a:pPr>
            <a:r>
              <a:rPr lang="en-US" sz="800" dirty="0"/>
              <a:t>HD </a:t>
            </a:r>
            <a:r>
              <a:rPr lang="en-US" sz="800" dirty="0" smtClean="0"/>
              <a:t>audio handset </a:t>
            </a:r>
            <a:r>
              <a:rPr lang="en-US" sz="800" dirty="0"/>
              <a:t>and </a:t>
            </a:r>
            <a:r>
              <a:rPr lang="en-US" sz="800" dirty="0" smtClean="0"/>
              <a:t>speakerphone</a:t>
            </a:r>
          </a:p>
          <a:p>
            <a:pPr>
              <a:buFont typeface="Arial" pitchFamily="34" charset="0"/>
              <a:buChar char="•"/>
            </a:pPr>
            <a:r>
              <a:rPr lang="en-US" sz="800" dirty="0"/>
              <a:t>4</a:t>
            </a:r>
            <a:r>
              <a:rPr lang="en-US" sz="800" dirty="0" smtClean="0"/>
              <a:t>-way </a:t>
            </a:r>
            <a:r>
              <a:rPr lang="en-US" sz="800" dirty="0"/>
              <a:t>audio conferencing </a:t>
            </a:r>
            <a:r>
              <a:rPr lang="en-US" sz="800" dirty="0" smtClean="0"/>
              <a:t>for calls</a:t>
            </a:r>
            <a:endParaRPr lang="en-US" sz="800" dirty="0"/>
          </a:p>
        </p:txBody>
      </p:sp>
      <p:sp>
        <p:nvSpPr>
          <p:cNvPr id="30" name="Rectangle 29"/>
          <p:cNvSpPr/>
          <p:nvPr/>
        </p:nvSpPr>
        <p:spPr>
          <a:xfrm>
            <a:off x="4191000" y="6553200"/>
            <a:ext cx="2514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2.5 inch (132x64) backlit graphical LCD Display</a:t>
            </a:r>
            <a:endParaRPr lang="en-US" sz="800" dirty="0" smtClean="0"/>
          </a:p>
          <a:p>
            <a:pPr>
              <a:buFont typeface="Arial" pitchFamily="34" charset="0"/>
              <a:buChar char="•"/>
            </a:pPr>
            <a:r>
              <a:rPr lang="en-US" sz="800" dirty="0"/>
              <a:t>3</a:t>
            </a:r>
            <a:r>
              <a:rPr lang="en-US" sz="800" dirty="0" smtClean="0"/>
              <a:t> lines 3 </a:t>
            </a:r>
            <a:r>
              <a:rPr lang="en-US" sz="800" dirty="0"/>
              <a:t>SIP </a:t>
            </a:r>
            <a:r>
              <a:rPr lang="en-US" sz="800" dirty="0" smtClean="0"/>
              <a:t>accounts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3 programmable soft </a:t>
            </a:r>
            <a:r>
              <a:rPr lang="en-US" sz="800" dirty="0"/>
              <a:t>keys</a:t>
            </a:r>
          </a:p>
          <a:p>
            <a:pPr>
              <a:buFont typeface="Arial" pitchFamily="34" charset="0"/>
              <a:buChar char="•"/>
            </a:pPr>
            <a:r>
              <a:rPr lang="en-US" sz="800" dirty="0"/>
              <a:t>Dual </a:t>
            </a:r>
            <a:r>
              <a:rPr lang="en-US" sz="800" dirty="0" smtClean="0"/>
              <a:t>switched </a:t>
            </a:r>
            <a:r>
              <a:rPr lang="en-US" sz="800" dirty="0"/>
              <a:t>Gigabit ports, built-in </a:t>
            </a:r>
            <a:r>
              <a:rPr lang="en-US" sz="800" dirty="0" err="1"/>
              <a:t>PoE</a:t>
            </a:r>
            <a:endParaRPr lang="en-US" sz="800" dirty="0"/>
          </a:p>
          <a:p>
            <a:pPr>
              <a:buFont typeface="Arial" pitchFamily="34" charset="0"/>
              <a:buChar char="•"/>
            </a:pPr>
            <a:r>
              <a:rPr lang="en-US" sz="800" dirty="0"/>
              <a:t>8</a:t>
            </a:r>
            <a:r>
              <a:rPr lang="en-US" sz="800" dirty="0" smtClean="0"/>
              <a:t> programmable /customizable </a:t>
            </a:r>
            <a:r>
              <a:rPr lang="en-US" sz="800" dirty="0"/>
              <a:t>BLF/speed-dial keys</a:t>
            </a:r>
          </a:p>
          <a:p>
            <a:pPr>
              <a:buFont typeface="Arial" pitchFamily="34" charset="0"/>
              <a:buChar char="•"/>
            </a:pPr>
            <a:r>
              <a:rPr lang="en-US" sz="800" dirty="0"/>
              <a:t>Built-in </a:t>
            </a:r>
            <a:r>
              <a:rPr lang="en-US" sz="800" dirty="0" smtClean="0"/>
              <a:t>Bluetooth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HD </a:t>
            </a:r>
            <a:r>
              <a:rPr lang="en-US" sz="800" dirty="0"/>
              <a:t>audio on speakerphone and handset</a:t>
            </a:r>
          </a:p>
          <a:p>
            <a:pPr>
              <a:buFont typeface="Arial" pitchFamily="34" charset="0"/>
              <a:buChar char="•"/>
            </a:pPr>
            <a:r>
              <a:rPr lang="en-US" sz="800" dirty="0"/>
              <a:t>Dual-switched Gigabit ports, integrated </a:t>
            </a:r>
            <a:r>
              <a:rPr lang="en-US" sz="800" dirty="0" err="1"/>
              <a:t>PoE</a:t>
            </a:r>
            <a:endParaRPr lang="en-US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270</Words>
  <Application>Microsoft Office PowerPoint</Application>
  <PresentationFormat>Custom</PresentationFormat>
  <Paragraphs>49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Region 8 Education Service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Fortriede</dc:creator>
  <cp:lastModifiedBy>David Fortriede</cp:lastModifiedBy>
  <cp:revision>28</cp:revision>
  <dcterms:created xsi:type="dcterms:W3CDTF">2018-10-17T13:42:20Z</dcterms:created>
  <dcterms:modified xsi:type="dcterms:W3CDTF">2018-10-17T18:42:58Z</dcterms:modified>
</cp:coreProperties>
</file>